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1275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Tiago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E7E6E6"/>
                </a:solidFill>
                <a:latin typeface="Microsoft Sans Serif"/>
                <a:cs typeface="Microsoft Sans Serif"/>
              </a:rPr>
              <a:t>Flores </a:t>
            </a: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sz="1800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10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-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28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sz="1400" spc="-4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https://github.com/doSachin/Sachin_Applied-Data-Science-Capstone/blob/main/webscraping_file.ipynb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905700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sz="1400" spc="1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https://github.com/doSachin/Sachin_Applied-Data-Science-Capstone/blob/main/Data_wrangling.ipynb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9619" y="5929629"/>
            <a:ext cx="106118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7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lang="en-IN"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https://github.com/doSachin/Sachin_Applied-Data-Science-Capstone/blob/main/EDA%20with%20Data%20Visualization.ipynb</a:t>
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 dirty="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 dirty="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227498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https://github.com/doSachin/Sachin_Applied-Data-Science-Capstone/blob/main/Spacex-Data-Collection-API.ipynb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lang="en-IN"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https://github.com/doSachin/Sachin_Applied-Data-Science-Capstone/blob/main/Spacex-Data-Collection-API.ipynb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2443</Words>
  <Application>Microsoft Office PowerPoint</Application>
  <PresentationFormat>Widescreen</PresentationFormat>
  <Paragraphs>400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Sachin Dodake</cp:lastModifiedBy>
  <cp:revision>7</cp:revision>
  <dcterms:created xsi:type="dcterms:W3CDTF">2022-12-05T12:22:20Z</dcterms:created>
  <dcterms:modified xsi:type="dcterms:W3CDTF">2022-12-05T12:29:52Z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2022-12-05T00:00:00Z</vt:filetime>
  </property>
</Properties>
</file>